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3936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6445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1753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1674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2191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81389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83572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4517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290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97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679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9126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869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7756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864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2079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165D2-9108-4DE2-A808-ACB541FA6913}" type="datetimeFigureOut">
              <a:rPr lang="zh-TW" altLang="en-US" smtClean="0"/>
              <a:t>2026/7/9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79619FC-BB23-4AB6-96EF-247D098854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444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>
            <a:extLst>
              <a:ext uri="{FF2B5EF4-FFF2-40B4-BE49-F238E27FC236}">
                <a16:creationId xmlns:a16="http://schemas.microsoft.com/office/drawing/2014/main" id="{FB119437-FFA8-4D91-F08E-B2EBF8FAC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8000" b="1" dirty="0">
                <a:latin typeface="華康POP1體W9" panose="040B0909000000000000" pitchFamily="81" charset="-120"/>
                <a:ea typeface="華康POP1體W9" panose="040B0909000000000000" pitchFamily="81" charset="-120"/>
              </a:rPr>
              <a:t>延期公告</a:t>
            </a:r>
          </a:p>
        </p:txBody>
      </p:sp>
      <p:sp>
        <p:nvSpPr>
          <p:cNvPr id="9" name="內容版面配置區 8">
            <a:extLst>
              <a:ext uri="{FF2B5EF4-FFF2-40B4-BE49-F238E27FC236}">
                <a16:creationId xmlns:a16="http://schemas.microsoft.com/office/drawing/2014/main" id="{D6C8851C-7046-6B06-FC37-23C4CA7DD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33160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zh-TW" sz="3900" dirty="0">
                <a:latin typeface="華康POP1體W9" panose="040B0909000000000000" pitchFamily="81" charset="-120"/>
                <a:ea typeface="華康POP1體W9" panose="040B0909000000000000" pitchFamily="81" charset="-120"/>
              </a:rPr>
              <a:t>因應氣候因素，原訂</a:t>
            </a:r>
            <a:r>
              <a:rPr lang="en-US" altLang="zh-TW" sz="3900" dirty="0">
                <a:latin typeface="華康POP1體W9" panose="040B0909000000000000" pitchFamily="81" charset="-120"/>
                <a:ea typeface="華康POP1體W9" panose="040B0909000000000000" pitchFamily="81" charset="-120"/>
              </a:rPr>
              <a:t>115</a:t>
            </a:r>
            <a:r>
              <a:rPr lang="zh-TW" altLang="zh-TW" sz="3900" dirty="0">
                <a:latin typeface="華康POP1體W9" panose="040B0909000000000000" pitchFamily="81" charset="-120"/>
                <a:ea typeface="華康POP1體W9" panose="040B0909000000000000" pitchFamily="81" charset="-120"/>
              </a:rPr>
              <a:t>年</a:t>
            </a:r>
            <a:r>
              <a:rPr lang="en-US" altLang="zh-TW" sz="3900" dirty="0">
                <a:latin typeface="華康POP1體W9" panose="040B0909000000000000" pitchFamily="81" charset="-120"/>
                <a:ea typeface="華康POP1體W9" panose="040B0909000000000000" pitchFamily="81" charset="-120"/>
              </a:rPr>
              <a:t>7</a:t>
            </a:r>
            <a:r>
              <a:rPr lang="zh-TW" altLang="zh-TW" sz="3900" dirty="0">
                <a:latin typeface="華康POP1體W9" panose="040B0909000000000000" pitchFamily="81" charset="-120"/>
                <a:ea typeface="華康POP1體W9" panose="040B0909000000000000" pitchFamily="81" charset="-120"/>
              </a:rPr>
              <a:t>月</a:t>
            </a:r>
            <a:r>
              <a:rPr lang="en-US" altLang="zh-TW" sz="3900" dirty="0">
                <a:latin typeface="華康POP1體W9" panose="040B0909000000000000" pitchFamily="81" charset="-120"/>
                <a:ea typeface="華康POP1體W9" panose="040B0909000000000000" pitchFamily="81" charset="-120"/>
              </a:rPr>
              <a:t>11</a:t>
            </a:r>
            <a:r>
              <a:rPr lang="zh-TW" altLang="zh-TW" sz="3900" dirty="0">
                <a:latin typeface="華康POP1體W9" panose="040B0909000000000000" pitchFamily="81" charset="-120"/>
                <a:ea typeface="華康POP1體W9" panose="040B0909000000000000" pitchFamily="81" charset="-120"/>
              </a:rPr>
              <a:t>日舉辦「</a:t>
            </a:r>
            <a:r>
              <a:rPr lang="en-US" altLang="zh-TW" sz="3900" dirty="0">
                <a:latin typeface="華康POP1體W9" panose="040B0909000000000000" pitchFamily="81" charset="-120"/>
                <a:ea typeface="華康POP1體W9" panose="040B0909000000000000" pitchFamily="81" charset="-120"/>
              </a:rPr>
              <a:t>115</a:t>
            </a:r>
            <a:r>
              <a:rPr lang="zh-TW" altLang="zh-TW" sz="3900" dirty="0">
                <a:latin typeface="華康POP1體W9" panose="040B0909000000000000" pitchFamily="81" charset="-120"/>
                <a:ea typeface="華康POP1體W9" panose="040B0909000000000000" pitchFamily="81" charset="-120"/>
              </a:rPr>
              <a:t>年度食品、藥品、醫療器材及化粧品廣告法規講習會」</a:t>
            </a:r>
            <a:r>
              <a:rPr lang="zh-TW" altLang="zh-TW" sz="3900">
                <a:solidFill>
                  <a:schemeClr val="accent2">
                    <a:lumMod val="75000"/>
                  </a:schemeClr>
                </a:solidFill>
                <a:latin typeface="華康POP1體W9" panose="040B0909000000000000" pitchFamily="81" charset="-120"/>
                <a:ea typeface="華康POP1體W9" panose="040B0909000000000000" pitchFamily="81" charset="-120"/>
              </a:rPr>
              <a:t>先行取消</a:t>
            </a:r>
            <a:r>
              <a:rPr lang="zh-TW" altLang="zh-TW" sz="3900">
                <a:latin typeface="華康POP1體W9" panose="040B0909000000000000" pitchFamily="81" charset="-120"/>
                <a:ea typeface="華康POP1體W9" panose="040B0909000000000000" pitchFamily="81" charset="-120"/>
              </a:rPr>
              <a:t>。</a:t>
            </a:r>
            <a:r>
              <a:rPr lang="zh-TW" altLang="en-US" sz="3600" dirty="0">
                <a:latin typeface="華康POP2體W9" panose="040B0909000000000000" pitchFamily="81" charset="-120"/>
                <a:ea typeface="華康POP2體W9" panose="040B0909000000000000" pitchFamily="81" charset="-120"/>
              </a:rPr>
              <a:t>將延期辦理</a:t>
            </a:r>
            <a:r>
              <a:rPr lang="zh-TW" altLang="zh-TW" sz="3600" dirty="0">
                <a:latin typeface="華康POP2體W9" panose="040B0909000000000000" pitchFamily="81" charset="-120"/>
                <a:ea typeface="華康POP2體W9" panose="040B0909000000000000" pitchFamily="81" charset="-120"/>
              </a:rPr>
              <a:t>，</a:t>
            </a:r>
            <a:r>
              <a:rPr lang="zh-TW" altLang="zh-TW" sz="3600" dirty="0">
                <a:solidFill>
                  <a:schemeClr val="accent2">
                    <a:lumMod val="75000"/>
                  </a:schemeClr>
                </a:solidFill>
                <a:latin typeface="華康POP2體W9" panose="040B0909000000000000" pitchFamily="81" charset="-120"/>
                <a:ea typeface="華康POP2體W9" panose="040B0909000000000000" pitchFamily="81" charset="-120"/>
              </a:rPr>
              <a:t>辦理日期另行通知</a:t>
            </a:r>
            <a:endParaRPr lang="en-US" altLang="zh-TW" sz="3600" dirty="0">
              <a:solidFill>
                <a:schemeClr val="accent2">
                  <a:lumMod val="75000"/>
                </a:schemeClr>
              </a:solidFill>
              <a:latin typeface="華康POP2體W9" panose="040B0909000000000000" pitchFamily="81" charset="-120"/>
              <a:ea typeface="華康POP2體W9" panose="040B0909000000000000" pitchFamily="81" charset="-120"/>
            </a:endParaRPr>
          </a:p>
          <a:p>
            <a:pPr marL="0" indent="0" algn="ctr">
              <a:buNone/>
            </a:pPr>
            <a:r>
              <a:rPr lang="zh-TW" altLang="zh-TW" sz="3600" dirty="0">
                <a:latin typeface="華康POP2體W9" panose="040B0909000000000000" pitchFamily="81" charset="-120"/>
                <a:ea typeface="華康POP2體W9" panose="040B0909000000000000" pitchFamily="81" charset="-120"/>
              </a:rPr>
              <a:t>若造成不便，敬請見諒。</a:t>
            </a:r>
            <a:endParaRPr lang="zh-TW" altLang="en-US" sz="2000" dirty="0">
              <a:latin typeface="華康POP2體W9" panose="040B0909000000000000" pitchFamily="81" charset="-120"/>
              <a:ea typeface="華康POP2體W9" panose="040B0909000000000000" pitchFamily="81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3281548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</TotalTime>
  <Words>50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華康POP1體W9</vt:lpstr>
      <vt:lpstr>華康POP2體W9</vt:lpstr>
      <vt:lpstr>Arial</vt:lpstr>
      <vt:lpstr>Trebuchet MS</vt:lpstr>
      <vt:lpstr>Wingdings 3</vt:lpstr>
      <vt:lpstr>多面向</vt:lpstr>
      <vt:lpstr>延期公告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食品藥物管理科79002</dc:creator>
  <cp:lastModifiedBy>食品藥物管理科79102</cp:lastModifiedBy>
  <cp:revision>5</cp:revision>
  <dcterms:created xsi:type="dcterms:W3CDTF">2025-08-08T08:36:21Z</dcterms:created>
  <dcterms:modified xsi:type="dcterms:W3CDTF">2026-07-09T03:58:01Z</dcterms:modified>
</cp:coreProperties>
</file>